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82" r:id="rId2"/>
    <p:sldId id="256" r:id="rId3"/>
    <p:sldId id="281" r:id="rId4"/>
    <p:sldId id="277" r:id="rId5"/>
    <p:sldId id="257" r:id="rId6"/>
    <p:sldId id="284" r:id="rId7"/>
    <p:sldId id="278" r:id="rId8"/>
    <p:sldId id="259" r:id="rId9"/>
    <p:sldId id="260" r:id="rId10"/>
    <p:sldId id="263" r:id="rId11"/>
    <p:sldId id="264" r:id="rId12"/>
    <p:sldId id="276" r:id="rId13"/>
    <p:sldId id="265" r:id="rId14"/>
    <p:sldId id="269" r:id="rId15"/>
    <p:sldId id="279" r:id="rId16"/>
    <p:sldId id="286" r:id="rId17"/>
    <p:sldId id="266" r:id="rId18"/>
    <p:sldId id="285" r:id="rId19"/>
    <p:sldId id="268" r:id="rId20"/>
    <p:sldId id="280" r:id="rId21"/>
    <p:sldId id="258"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05" autoAdjust="0"/>
  </p:normalViewPr>
  <p:slideViewPr>
    <p:cSldViewPr snapToGrid="0">
      <p:cViewPr varScale="1">
        <p:scale>
          <a:sx n="49" d="100"/>
          <a:sy n="49" d="100"/>
        </p:scale>
        <p:origin x="16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now!</a:t>
            </a:r>
          </a:p>
        </p:txBody>
      </p:sp>
    </p:spTree>
    <p:extLst>
      <p:ext uri="{BB962C8B-B14F-4D97-AF65-F5344CB8AC3E}">
        <p14:creationId xmlns:p14="http://schemas.microsoft.com/office/powerpoint/2010/main" val="91022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mailto:andy@flxsql.com" TargetMode="External"/><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lang="en-US" dirty="0"/>
              <a:t>PowerShell &amp; </a:t>
            </a:r>
            <a:r>
              <a:rPr dirty="0"/>
              <a:t>SQL Server</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erson, man, indoor, wall&#10;&#10;Description automatically generated">
            <a:extLst>
              <a:ext uri="{FF2B5EF4-FFF2-40B4-BE49-F238E27FC236}">
                <a16:creationId xmlns:a16="http://schemas.microsoft.com/office/drawing/2014/main" id="{D25B2C2C-E83C-4A03-9812-08BA101C3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51" y="363988"/>
            <a:ext cx="11459498" cy="9025623"/>
          </a:xfrm>
          <a:prstGeom prst="rect">
            <a:avLst/>
          </a:prstGeom>
        </p:spPr>
      </p:pic>
    </p:spTree>
    <p:extLst>
      <p:ext uri="{BB962C8B-B14F-4D97-AF65-F5344CB8AC3E}">
        <p14:creationId xmlns:p14="http://schemas.microsoft.com/office/powerpoint/2010/main" val="9414245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r>
              <a:rPr lang="en-US" dirty="0"/>
              <a:t> &amp; Feature Request</a:t>
            </a:r>
            <a:endParaRPr dirty="0"/>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3"/>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4"/>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5"/>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6"/>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7"/>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8"/>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442452" y="4350327"/>
            <a:ext cx="11520948" cy="2332182"/>
          </a:xfrm>
          <a:prstGeom prst="rect">
            <a:avLst/>
          </a:prstGeom>
        </p:spPr>
        <p:txBody>
          <a:bodyPr/>
          <a:lstStyle/>
          <a:p>
            <a:r>
              <a:rPr lang="en-US" cap="none" dirty="0" err="1"/>
              <a:t>dbatools</a:t>
            </a:r>
            <a:r>
              <a:rPr lang="en-US" cap="none" dirty="0"/>
              <a:t> for the Uninitiated</a:t>
            </a:r>
          </a:p>
        </p:txBody>
      </p:sp>
      <p:sp>
        <p:nvSpPr>
          <p:cNvPr id="3" name="Text Placeholder 2">
            <a:extLst>
              <a:ext uri="{FF2B5EF4-FFF2-40B4-BE49-F238E27FC236}">
                <a16:creationId xmlns:a16="http://schemas.microsoft.com/office/drawing/2014/main" id="{6BC7CC07-4000-4750-BCFC-5C7199600374}"/>
              </a:ext>
            </a:extLst>
          </p:cNvPr>
          <p:cNvSpPr>
            <a:spLocks noGrp="1"/>
          </p:cNvSpPr>
          <p:nvPr>
            <p:ph type="body" sz="quarter" idx="1"/>
          </p:nvPr>
        </p:nvSpPr>
        <p:spPr>
          <a:xfrm>
            <a:off x="442452" y="8023533"/>
            <a:ext cx="10541000" cy="1371600"/>
          </a:xfrm>
        </p:spPr>
        <p:txBody>
          <a:bodyPr>
            <a:normAutofit/>
          </a:bodyPr>
          <a:lstStyle/>
          <a:p>
            <a:r>
              <a:rPr lang="en-US" sz="4000" cap="none" dirty="0" err="1">
                <a:solidFill>
                  <a:schemeClr val="tx2">
                    <a:lumMod val="10000"/>
                  </a:schemeClr>
                </a:solidFill>
                <a:latin typeface="Helvetica Neue"/>
              </a:rPr>
              <a:t>dbatools</a:t>
            </a:r>
            <a:r>
              <a:rPr lang="en-US" sz="4000" cap="none" dirty="0">
                <a:solidFill>
                  <a:schemeClr val="tx2">
                    <a:lumMod val="10000"/>
                  </a:schemeClr>
                </a:solidFill>
                <a:latin typeface="Helvetica Neue"/>
              </a:rPr>
              <a:t> 1.0.Yeah</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805426" y="1897823"/>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065" y="2050943"/>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823" y="205094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823" y="523788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communication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1750</TotalTime>
  <Words>487</Words>
  <Application>Microsoft Office PowerPoint</Application>
  <PresentationFormat>Custom</PresentationFormat>
  <Paragraphs>91</Paragraphs>
  <Slides>21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Testimonials</vt:lpstr>
      <vt:lpstr>PowerPoint Presentation</vt:lpstr>
      <vt:lpstr>Why Script?</vt:lpstr>
      <vt:lpstr>PowerPoint Presentation</vt:lpstr>
      <vt:lpstr>PowerShell &amp; SQL Server</vt:lpstr>
      <vt:lpstr>What is dbatools?</vt:lpstr>
      <vt:lpstr>dbatools Functions</vt:lpstr>
      <vt:lpstr>dbatools vs. sqlserver</vt:lpstr>
      <vt:lpstr>Server Management Objects</vt:lpstr>
      <vt:lpstr>PowerPoint Presentation</vt:lpstr>
      <vt:lpstr>PowerPoint Presentation</vt:lpstr>
      <vt:lpstr>Get Involved!</vt:lpstr>
      <vt:lpstr>PowerPoint Presentation</vt:lpstr>
      <vt:lpstr>Where to Find Me</vt:lpstr>
      <vt:lpstr>PowerPoint Presentation</vt:lpstr>
      <vt:lpstr>Who Am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84</cp:revision>
  <dcterms:modified xsi:type="dcterms:W3CDTF">2019-07-20T16:43:08Z</dcterms:modified>
</cp:coreProperties>
</file>